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0"/>
  </p:notesMasterIdLst>
  <p:handoutMasterIdLst>
    <p:handoutMasterId r:id="rId11"/>
  </p:handoutMasterIdLst>
  <p:sldIdLst>
    <p:sldId id="432" r:id="rId6"/>
    <p:sldId id="440" r:id="rId7"/>
    <p:sldId id="441" r:id="rId8"/>
    <p:sldId id="430" r:id="rId9"/>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00"/>
    <a:srgbClr val="F6691A"/>
    <a:srgbClr val="F76B33"/>
    <a:srgbClr val="FFC409"/>
    <a:srgbClr val="FFD85B"/>
    <a:srgbClr val="FFEEB7"/>
    <a:srgbClr val="FFFF9B"/>
    <a:srgbClr val="FA8B30"/>
    <a:srgbClr val="2C55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C36F43-BE49-4E08-8D26-D4F388231ED3}" v="10" dt="2022-05-19T10:15:47.380"/>
  </p1510:revLst>
</p1510:revInfo>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0"/>
      </p:cViewPr>
      <p:guideLst>
        <p:guide orient="horz" pos="2160"/>
        <p:guide pos="2880"/>
        <p:guide orient="horz" pos="162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FE5EC0-5B78-43B8-A96C-8317EFECEB7C}" type="datetimeFigureOut">
              <a:rPr lang="zh-TW" altLang="en-US" smtClean="0"/>
              <a:t>2022/5/31</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B1F0EC-C6F9-4ED3-A27C-9305E52AAA31}" type="slidenum">
              <a:rPr lang="zh-TW" altLang="en-US" smtClean="0"/>
              <a:t>‹#›</a:t>
            </a:fld>
            <a:endParaRPr lang="zh-TW" altLang="en-US"/>
          </a:p>
        </p:txBody>
      </p:sp>
    </p:spTree>
    <p:extLst>
      <p:ext uri="{BB962C8B-B14F-4D97-AF65-F5344CB8AC3E}">
        <p14:creationId xmlns:p14="http://schemas.microsoft.com/office/powerpoint/2010/main" val="1004493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4E1E4D-6813-44DA-B921-643B0B0AD81B}" type="datetimeFigureOut">
              <a:rPr lang="zh-TW" altLang="en-US" smtClean="0"/>
              <a:pPr/>
              <a:t>2022/5/31</a:t>
            </a:fld>
            <a:endParaRPr lang="zh-TW"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7282C-E6A4-499E-9047-B700F97AFF1B}" type="slidenum">
              <a:rPr lang="zh-TW" altLang="en-US" smtClean="0"/>
              <a:pPr/>
              <a:t>‹#›</a:t>
            </a:fld>
            <a:endParaRPr lang="zh-TW" altLang="en-US"/>
          </a:p>
        </p:txBody>
      </p:sp>
    </p:spTree>
    <p:extLst>
      <p:ext uri="{BB962C8B-B14F-4D97-AF65-F5344CB8AC3E}">
        <p14:creationId xmlns:p14="http://schemas.microsoft.com/office/powerpoint/2010/main" val="121888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pic>
        <p:nvPicPr>
          <p:cNvPr id="3" name="圖片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86"/>
            <a:ext cx="9144000" cy="513892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DE25265-D782-443B-B8E5-473B2F349C89}" type="datetimeFigureOut">
              <a:rPr lang="zh-TW" altLang="en-US" smtClean="0"/>
              <a:pPr/>
              <a:t>2022/5/31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D523840-2F3C-423B-84BB-00AA4D73A69A}"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05979"/>
            <a:ext cx="6019800" cy="4388644"/>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DE25265-D782-443B-B8E5-473B2F349C89}" type="datetimeFigureOut">
              <a:rPr lang="zh-TW" altLang="en-US" smtClean="0"/>
              <a:pPr/>
              <a:t>2022/5/31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D523840-2F3C-423B-84BB-00AA4D73A69A}"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597819"/>
            <a:ext cx="7772400" cy="1102519"/>
          </a:xfrm>
        </p:spPr>
        <p:txBody>
          <a:bodyPr/>
          <a:lstStyle/>
          <a:p>
            <a:r>
              <a:rPr lang="zh-TW" altLang="en-US"/>
              <a:t>按一下以編輯母片標題樣式</a:t>
            </a:r>
          </a:p>
        </p:txBody>
      </p:sp>
      <p:sp>
        <p:nvSpPr>
          <p:cNvPr id="3" name="副標題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EBB24BF2-F9FD-424A-8F0E-CB5621858675}" type="datetimeFigureOut">
              <a:rPr lang="zh-TW" altLang="en-US" smtClean="0"/>
              <a:pPr/>
              <a:t>2022/5/31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F642559-7391-47D0-B047-85E0D1C9A547}"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EBB24BF2-F9FD-424A-8F0E-CB5621858675}" type="datetimeFigureOut">
              <a:rPr lang="zh-TW" altLang="en-US" smtClean="0"/>
              <a:pPr/>
              <a:t>2022/5/31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F642559-7391-47D0-B047-85E0D1C9A547}"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6"/>
            <a:ext cx="7772400" cy="1021556"/>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EBB24BF2-F9FD-424A-8F0E-CB5621858675}" type="datetimeFigureOut">
              <a:rPr lang="zh-TW" altLang="en-US" smtClean="0"/>
              <a:pPr/>
              <a:t>2022/5/31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F642559-7391-47D0-B047-85E0D1C9A547}"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EBB24BF2-F9FD-424A-8F0E-CB5621858675}" type="datetimeFigureOut">
              <a:rPr lang="zh-TW" altLang="en-US" smtClean="0"/>
              <a:pPr/>
              <a:t>2022/5/31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F642559-7391-47D0-B047-85E0D1C9A547}"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EBB24BF2-F9FD-424A-8F0E-CB5621858675}" type="datetimeFigureOut">
              <a:rPr lang="zh-TW" altLang="en-US" smtClean="0"/>
              <a:pPr/>
              <a:t>2022/5/31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F642559-7391-47D0-B047-85E0D1C9A547}"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EBB24BF2-F9FD-424A-8F0E-CB5621858675}" type="datetimeFigureOut">
              <a:rPr lang="zh-TW" altLang="en-US" smtClean="0"/>
              <a:pPr/>
              <a:t>2022/5/31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F642559-7391-47D0-B047-85E0D1C9A547}"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BB24BF2-F9FD-424A-8F0E-CB5621858675}" type="datetimeFigureOut">
              <a:rPr lang="zh-TW" altLang="en-US" smtClean="0"/>
              <a:pPr/>
              <a:t>2022/5/31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F642559-7391-47D0-B047-85E0D1C9A547}"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04787"/>
            <a:ext cx="3008313" cy="871538"/>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EBB24BF2-F9FD-424A-8F0E-CB5621858675}" type="datetimeFigureOut">
              <a:rPr lang="zh-TW" altLang="en-US" smtClean="0"/>
              <a:pPr/>
              <a:t>2022/5/31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F642559-7391-47D0-B047-85E0D1C9A547}"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00"/>
            <a:ext cx="8229600" cy="768350"/>
          </a:xfrm>
        </p:spPr>
        <p:txBody>
          <a:bodyPr/>
          <a:lstStyle>
            <a:lvl1pPr>
              <a:defRPr>
                <a:latin typeface="Tahoma" pitchFamily="34" charset="0"/>
                <a:cs typeface="Tahoma" pitchFamily="34" charset="0"/>
              </a:defRPr>
            </a:lvl1pPr>
          </a:lstStyle>
          <a:p>
            <a:r>
              <a:rPr lang="zh-TW" altLang="en-US"/>
              <a:t>按一下以編輯母片標題樣式</a:t>
            </a:r>
          </a:p>
        </p:txBody>
      </p:sp>
      <p:sp>
        <p:nvSpPr>
          <p:cNvPr id="3" name="內容版面配置區 2"/>
          <p:cNvSpPr>
            <a:spLocks noGrp="1"/>
          </p:cNvSpPr>
          <p:nvPr>
            <p:ph idx="1"/>
          </p:nvPr>
        </p:nvSpPr>
        <p:spPr/>
        <p:txBody>
          <a:bodyPr/>
          <a:lstStyle>
            <a:lvl1pPr>
              <a:defRPr>
                <a:latin typeface="Tahoma" pitchFamily="34" charset="0"/>
                <a:cs typeface="Tahoma" pitchFamily="34" charset="0"/>
              </a:defRPr>
            </a:lvl1pPr>
            <a:lvl2pPr>
              <a:defRPr>
                <a:latin typeface="Tahoma" pitchFamily="34" charset="0"/>
                <a:cs typeface="Tahoma" pitchFamily="34" charset="0"/>
              </a:defRPr>
            </a:lvl2pPr>
            <a:lvl3pPr>
              <a:defRPr>
                <a:latin typeface="Tahoma" pitchFamily="34" charset="0"/>
                <a:cs typeface="Tahoma" pitchFamily="34" charset="0"/>
              </a:defRPr>
            </a:lvl3pPr>
            <a:lvl4pPr>
              <a:defRPr>
                <a:latin typeface="Tahoma" pitchFamily="34" charset="0"/>
                <a:cs typeface="Tahoma" pitchFamily="34" charset="0"/>
              </a:defRPr>
            </a:lvl4pPr>
            <a:lvl5pPr>
              <a:defRPr>
                <a:latin typeface="Tahoma" pitchFamily="34" charset="0"/>
                <a:cs typeface="Tahoma" pitchFamily="34" charset="0"/>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DE25265-D782-443B-B8E5-473B2F349C89}" type="datetimeFigureOut">
              <a:rPr lang="zh-TW" altLang="en-US" smtClean="0"/>
              <a:pPr/>
              <a:t>2022/5/31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D523840-2F3C-423B-84BB-00AA4D73A69A}"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0"/>
            <a:ext cx="5486400" cy="425054"/>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EBB24BF2-F9FD-424A-8F0E-CB5621858675}" type="datetimeFigureOut">
              <a:rPr lang="zh-TW" altLang="en-US" smtClean="0"/>
              <a:pPr/>
              <a:t>2022/5/31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F642559-7391-47D0-B047-85E0D1C9A547}"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EBB24BF2-F9FD-424A-8F0E-CB5621858675}" type="datetimeFigureOut">
              <a:rPr lang="zh-TW" altLang="en-US" smtClean="0"/>
              <a:pPr/>
              <a:t>2022/5/31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F642559-7391-47D0-B047-85E0D1C9A547}"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05979"/>
            <a:ext cx="6019800" cy="4388644"/>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EBB24BF2-F9FD-424A-8F0E-CB5621858675}" type="datetimeFigureOut">
              <a:rPr lang="zh-TW" altLang="en-US" smtClean="0"/>
              <a:pPr/>
              <a:t>2022/5/31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F642559-7391-47D0-B047-85E0D1C9A547}"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6"/>
            <a:ext cx="7772400" cy="1021556"/>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8DE25265-D782-443B-B8E5-473B2F349C89}" type="datetimeFigureOut">
              <a:rPr lang="zh-TW" altLang="en-US" smtClean="0"/>
              <a:pPr/>
              <a:t>2022/5/31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D523840-2F3C-423B-84BB-00AA4D73A69A}"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8DE25265-D782-443B-B8E5-473B2F349C89}" type="datetimeFigureOut">
              <a:rPr lang="zh-TW" altLang="en-US" smtClean="0"/>
              <a:pPr/>
              <a:t>2022/5/31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D523840-2F3C-423B-84BB-00AA4D73A69A}"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8DE25265-D782-443B-B8E5-473B2F349C89}" type="datetimeFigureOut">
              <a:rPr lang="zh-TW" altLang="en-US" smtClean="0"/>
              <a:pPr/>
              <a:t>2022/5/31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5D523840-2F3C-423B-84BB-00AA4D73A69A}"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155178"/>
            <a:ext cx="8229600" cy="689372"/>
          </a:xfrm>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8DE25265-D782-443B-B8E5-473B2F349C89}" type="datetimeFigureOut">
              <a:rPr lang="zh-TW" altLang="en-US" smtClean="0"/>
              <a:pPr/>
              <a:t>2022/5/31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5D523840-2F3C-423B-84BB-00AA4D73A69A}"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10" name="標題 4"/>
          <p:cNvSpPr txBox="1">
            <a:spLocks/>
          </p:cNvSpPr>
          <p:nvPr userDrawn="1"/>
        </p:nvSpPr>
        <p:spPr bwMode="auto">
          <a:xfrm>
            <a:off x="457200" y="3769676"/>
            <a:ext cx="4338637" cy="392906"/>
          </a:xfrm>
          <a:prstGeom prst="rect">
            <a:avLst/>
          </a:prstGeom>
          <a:noFill/>
          <a:ln w="9525">
            <a:noFill/>
            <a:miter lim="800000"/>
            <a:headEnd/>
            <a:tailEnd/>
          </a:ln>
        </p:spPr>
        <p:txBody>
          <a:bodyPr anchor="ctr">
            <a:normAutofit lnSpcReduction="10000"/>
          </a:bodyPr>
          <a:lstStyle/>
          <a:p>
            <a:pPr>
              <a:defRPr/>
            </a:pPr>
            <a:r>
              <a:rPr kumimoji="0" lang="en-US" altLang="zh-TW" sz="2000" b="1">
                <a:solidFill>
                  <a:schemeClr val="bg1">
                    <a:lumMod val="50000"/>
                  </a:schemeClr>
                </a:solidFill>
                <a:latin typeface="Eras Demi ITC" pitchFamily="34" charset="0"/>
                <a:ea typeface="+mj-ea"/>
                <a:cs typeface="+mj-cs"/>
              </a:rPr>
              <a:t>Dedicated to Customer’s Success</a:t>
            </a:r>
            <a:endParaRPr kumimoji="0" lang="zh-TW" altLang="en-US" sz="2000" b="1">
              <a:solidFill>
                <a:schemeClr val="bg1">
                  <a:lumMod val="50000"/>
                </a:schemeClr>
              </a:solidFill>
              <a:latin typeface="Eras Demi ITC" pitchFamily="34" charset="0"/>
              <a:ea typeface="+mj-ea"/>
              <a:cs typeface="+mj-cs"/>
            </a:endParaRPr>
          </a:p>
        </p:txBody>
      </p:sp>
      <p:pic>
        <p:nvPicPr>
          <p:cNvPr id="11" name="圖片 4" descr="dedicate.pn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951706" y="3473211"/>
            <a:ext cx="2543175" cy="296465"/>
          </a:xfrm>
          <a:prstGeom prst="rect">
            <a:avLst/>
          </a:prstGeom>
          <a:noFill/>
          <a:ln w="9525">
            <a:noFill/>
            <a:miter lim="800000"/>
            <a:headEnd/>
            <a:tailEnd/>
          </a:ln>
        </p:spPr>
      </p:pic>
      <p:pic>
        <p:nvPicPr>
          <p:cNvPr id="15" name="圖片 1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700790" y="142633"/>
            <a:ext cx="1256958" cy="292855"/>
          </a:xfrm>
          <a:prstGeom prst="rect">
            <a:avLst/>
          </a:prstGeom>
        </p:spPr>
      </p:pic>
      <p:pic>
        <p:nvPicPr>
          <p:cNvPr id="6" name="圖片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2286"/>
            <a:ext cx="9144000" cy="514121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04787"/>
            <a:ext cx="3008313" cy="871538"/>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8DE25265-D782-443B-B8E5-473B2F349C89}" type="datetimeFigureOut">
              <a:rPr lang="zh-TW" altLang="en-US" smtClean="0"/>
              <a:pPr/>
              <a:t>2022/5/31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D523840-2F3C-423B-84BB-00AA4D73A69A}"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0"/>
            <a:ext cx="5486400" cy="425054"/>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8DE25265-D782-443B-B8E5-473B2F349C89}" type="datetimeFigureOut">
              <a:rPr lang="zh-TW" altLang="en-US" smtClean="0"/>
              <a:pPr/>
              <a:t>2022/5/31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D523840-2F3C-423B-84BB-00AA4D73A69A}" type="slidenum">
              <a:rPr lang="zh-TW" altLang="en-US" smtClean="0"/>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DE25265-D782-443B-B8E5-473B2F349C89}" type="datetimeFigureOut">
              <a:rPr lang="zh-TW" altLang="en-US" smtClean="0"/>
              <a:pPr/>
              <a:t>2022/5/31</a:t>
            </a:fld>
            <a:endParaRPr lang="zh-TW" altLang="en-US"/>
          </a:p>
        </p:txBody>
      </p:sp>
      <p:sp>
        <p:nvSpPr>
          <p:cNvPr id="5" name="頁尾版面配置區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D523840-2F3C-423B-84BB-00AA4D73A69A}" type="slidenum">
              <a:rPr lang="zh-TW" altLang="en-US" smtClean="0"/>
              <a:pPr/>
              <a:t>‹#›</a:t>
            </a:fld>
            <a:endParaRPr lang="zh-TW" altLang="en-US"/>
          </a:p>
        </p:txBody>
      </p:sp>
      <p:pic>
        <p:nvPicPr>
          <p:cNvPr id="10" name="圖片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2286"/>
            <a:ext cx="9144000" cy="513892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3600" b="1" kern="1200">
          <a:solidFill>
            <a:schemeClr val="tx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BB24BF2-F9FD-424A-8F0E-CB5621858675}" type="datetimeFigureOut">
              <a:rPr lang="zh-TW" altLang="en-US" smtClean="0"/>
              <a:pPr/>
              <a:t>2022/5/31</a:t>
            </a:fld>
            <a:endParaRPr lang="zh-TW" altLang="en-US"/>
          </a:p>
        </p:txBody>
      </p:sp>
      <p:sp>
        <p:nvSpPr>
          <p:cNvPr id="5" name="頁尾版面配置區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F642559-7391-47D0-B047-85E0D1C9A54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357508" y="2136839"/>
            <a:ext cx="4885544" cy="830997"/>
          </a:xfrm>
          <a:prstGeom prst="rect">
            <a:avLst/>
          </a:prstGeom>
          <a:noFill/>
        </p:spPr>
        <p:txBody>
          <a:bodyPr wrap="square" rtlCol="0">
            <a:spAutoFit/>
          </a:bodyPr>
          <a:lstStyle/>
          <a:p>
            <a:r>
              <a:rPr lang="en-US" altLang="zh-TW" sz="2400" b="1" dirty="0">
                <a:solidFill>
                  <a:schemeClr val="bg1"/>
                </a:solidFill>
                <a:latin typeface="Grandview" panose="020B0502040204020203" pitchFamily="34" charset="0"/>
                <a:ea typeface="Tahoma" panose="020B0604030504040204" pitchFamily="34" charset="0"/>
                <a:cs typeface="Tahoma" panose="020B0604030504040204" pitchFamily="34" charset="0"/>
              </a:rPr>
              <a:t>EMS-BYT</a:t>
            </a:r>
          </a:p>
          <a:p>
            <a:r>
              <a:rPr lang="en-US" altLang="zh-TW" sz="2400" b="1" dirty="0">
                <a:solidFill>
                  <a:schemeClr val="bg1"/>
                </a:solidFill>
                <a:latin typeface="Grandview" panose="020B0502040204020203" pitchFamily="34" charset="0"/>
                <a:cs typeface="Tahoma" panose="020B0604030504040204" pitchFamily="34" charset="0"/>
              </a:rPr>
              <a:t>Wall mount bracket</a:t>
            </a:r>
            <a:r>
              <a:rPr lang="zh-TW" altLang="en-US" sz="2400" b="1" dirty="0">
                <a:solidFill>
                  <a:schemeClr val="bg1"/>
                </a:solidFill>
                <a:latin typeface="Grandview" panose="020B0502040204020203" pitchFamily="34" charset="0"/>
                <a:cs typeface="Tahoma" panose="020B0604030504040204" pitchFamily="34" charset="0"/>
              </a:rPr>
              <a:t> </a:t>
            </a:r>
            <a:r>
              <a:rPr lang="en-US" altLang="zh-TW" sz="2400" b="1" dirty="0">
                <a:solidFill>
                  <a:schemeClr val="bg1"/>
                </a:solidFill>
                <a:latin typeface="Grandview" panose="020B0502040204020203" pitchFamily="34" charset="0"/>
                <a:cs typeface="Tahoma" panose="020B0604030504040204" pitchFamily="34" charset="0"/>
              </a:rPr>
              <a:t>Improvement</a:t>
            </a:r>
            <a:endParaRPr lang="zh-TW" altLang="en-US" sz="2400" b="1" dirty="0">
              <a:solidFill>
                <a:schemeClr val="bg1"/>
              </a:solidFill>
              <a:latin typeface="Grandview" panose="020B0502040204020203" pitchFamily="34" charset="0"/>
              <a:cs typeface="Tahoma" panose="020B0604030504040204" pitchFamily="34" charset="0"/>
            </a:endParaRPr>
          </a:p>
        </p:txBody>
      </p:sp>
    </p:spTree>
    <p:extLst>
      <p:ext uri="{BB962C8B-B14F-4D97-AF65-F5344CB8AC3E}">
        <p14:creationId xmlns:p14="http://schemas.microsoft.com/office/powerpoint/2010/main" val="1110577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1">
            <a:extLst>
              <a:ext uri="{FF2B5EF4-FFF2-40B4-BE49-F238E27FC236}">
                <a16:creationId xmlns:a16="http://schemas.microsoft.com/office/drawing/2014/main" id="{6E612A29-A236-4B71-9715-2C55864A45D5}"/>
              </a:ext>
            </a:extLst>
          </p:cNvPr>
          <p:cNvSpPr>
            <a:spLocks noGrp="1"/>
          </p:cNvSpPr>
          <p:nvPr>
            <p:ph type="title"/>
          </p:nvPr>
        </p:nvSpPr>
        <p:spPr>
          <a:xfrm>
            <a:off x="665018" y="48733"/>
            <a:ext cx="7948246" cy="607469"/>
          </a:xfrm>
        </p:spPr>
        <p:txBody>
          <a:bodyPr>
            <a:noAutofit/>
          </a:bodyPr>
          <a:lstStyle/>
          <a:p>
            <a:r>
              <a:rPr lang="en-US" altLang="zh-TW" sz="2800" b="1" dirty="0">
                <a:solidFill>
                  <a:schemeClr val="bg1"/>
                </a:solidFill>
                <a:latin typeface="Grandview" panose="020B0502040204020203" pitchFamily="34" charset="0"/>
              </a:rPr>
              <a:t>Wall mount bracket Improvement</a:t>
            </a:r>
            <a:endParaRPr lang="zh-TW" altLang="en-US" sz="2800" b="1" dirty="0">
              <a:solidFill>
                <a:schemeClr val="bg1"/>
              </a:solidFill>
              <a:latin typeface="Grandview" panose="020B0502040204020203" pitchFamily="34" charset="0"/>
            </a:endParaRPr>
          </a:p>
        </p:txBody>
      </p:sp>
      <p:sp>
        <p:nvSpPr>
          <p:cNvPr id="10" name="文字方塊 9">
            <a:extLst>
              <a:ext uri="{FF2B5EF4-FFF2-40B4-BE49-F238E27FC236}">
                <a16:creationId xmlns:a16="http://schemas.microsoft.com/office/drawing/2014/main" id="{B412047B-B898-4D4A-B981-DE0FC38B2E17}"/>
              </a:ext>
            </a:extLst>
          </p:cNvPr>
          <p:cNvSpPr txBox="1"/>
          <p:nvPr/>
        </p:nvSpPr>
        <p:spPr>
          <a:xfrm>
            <a:off x="1790831" y="4753083"/>
            <a:ext cx="184731" cy="369332"/>
          </a:xfrm>
          <a:prstGeom prst="rect">
            <a:avLst/>
          </a:prstGeom>
          <a:noFill/>
        </p:spPr>
        <p:txBody>
          <a:bodyPr wrap="none" rtlCol="0">
            <a:spAutoFit/>
          </a:bodyPr>
          <a:lstStyle/>
          <a:p>
            <a:endParaRPr lang="zh-TW" altLang="en-US"/>
          </a:p>
        </p:txBody>
      </p:sp>
      <p:pic>
        <p:nvPicPr>
          <p:cNvPr id="31" name="圖片 30">
            <a:extLst>
              <a:ext uri="{FF2B5EF4-FFF2-40B4-BE49-F238E27FC236}">
                <a16:creationId xmlns:a16="http://schemas.microsoft.com/office/drawing/2014/main" id="{688F6096-A3A4-6265-10F0-A57C9B1EC7F0}"/>
              </a:ext>
            </a:extLst>
          </p:cNvPr>
          <p:cNvPicPr>
            <a:picLocks noChangeAspect="1"/>
          </p:cNvPicPr>
          <p:nvPr/>
        </p:nvPicPr>
        <p:blipFill>
          <a:blip r:embed="rId2"/>
          <a:stretch>
            <a:fillRect/>
          </a:stretch>
        </p:blipFill>
        <p:spPr>
          <a:xfrm>
            <a:off x="617646" y="1971574"/>
            <a:ext cx="4496358" cy="1056373"/>
          </a:xfrm>
          <a:prstGeom prst="rect">
            <a:avLst/>
          </a:prstGeom>
        </p:spPr>
      </p:pic>
      <p:pic>
        <p:nvPicPr>
          <p:cNvPr id="43" name="圖片 42">
            <a:extLst>
              <a:ext uri="{FF2B5EF4-FFF2-40B4-BE49-F238E27FC236}">
                <a16:creationId xmlns:a16="http://schemas.microsoft.com/office/drawing/2014/main" id="{0F4C4885-C156-2E3B-9584-97D1FD508AC3}"/>
              </a:ext>
            </a:extLst>
          </p:cNvPr>
          <p:cNvPicPr>
            <a:picLocks noChangeAspect="1"/>
          </p:cNvPicPr>
          <p:nvPr/>
        </p:nvPicPr>
        <p:blipFill>
          <a:blip r:embed="rId3"/>
          <a:stretch>
            <a:fillRect/>
          </a:stretch>
        </p:blipFill>
        <p:spPr>
          <a:xfrm>
            <a:off x="5413539" y="2031107"/>
            <a:ext cx="3011440" cy="903822"/>
          </a:xfrm>
          <a:prstGeom prst="rect">
            <a:avLst/>
          </a:prstGeom>
        </p:spPr>
      </p:pic>
      <p:pic>
        <p:nvPicPr>
          <p:cNvPr id="44" name="圖片 43">
            <a:extLst>
              <a:ext uri="{FF2B5EF4-FFF2-40B4-BE49-F238E27FC236}">
                <a16:creationId xmlns:a16="http://schemas.microsoft.com/office/drawing/2014/main" id="{996604F3-ECD2-26E5-35C3-21F541973BA3}"/>
              </a:ext>
            </a:extLst>
          </p:cNvPr>
          <p:cNvPicPr>
            <a:picLocks noChangeAspect="1"/>
          </p:cNvPicPr>
          <p:nvPr/>
        </p:nvPicPr>
        <p:blipFill>
          <a:blip r:embed="rId4"/>
          <a:stretch>
            <a:fillRect/>
          </a:stretch>
        </p:blipFill>
        <p:spPr>
          <a:xfrm>
            <a:off x="617647" y="3752893"/>
            <a:ext cx="4496358" cy="1134136"/>
          </a:xfrm>
          <a:prstGeom prst="rect">
            <a:avLst/>
          </a:prstGeom>
        </p:spPr>
      </p:pic>
      <p:pic>
        <p:nvPicPr>
          <p:cNvPr id="49" name="圖片 48">
            <a:extLst>
              <a:ext uri="{FF2B5EF4-FFF2-40B4-BE49-F238E27FC236}">
                <a16:creationId xmlns:a16="http://schemas.microsoft.com/office/drawing/2014/main" id="{95488502-5FD9-0EEC-9F84-9B86CE3220DB}"/>
              </a:ext>
            </a:extLst>
          </p:cNvPr>
          <p:cNvPicPr>
            <a:picLocks noChangeAspect="1"/>
          </p:cNvPicPr>
          <p:nvPr/>
        </p:nvPicPr>
        <p:blipFill>
          <a:blip r:embed="rId5"/>
          <a:stretch>
            <a:fillRect/>
          </a:stretch>
        </p:blipFill>
        <p:spPr>
          <a:xfrm>
            <a:off x="5460554" y="3752893"/>
            <a:ext cx="3040193" cy="1010835"/>
          </a:xfrm>
          <a:prstGeom prst="rect">
            <a:avLst/>
          </a:prstGeom>
        </p:spPr>
      </p:pic>
      <p:sp>
        <p:nvSpPr>
          <p:cNvPr id="4" name="文字方塊 3">
            <a:extLst>
              <a:ext uri="{FF2B5EF4-FFF2-40B4-BE49-F238E27FC236}">
                <a16:creationId xmlns:a16="http://schemas.microsoft.com/office/drawing/2014/main" id="{3173D3AC-B9C9-8018-52C4-2DC5D5102C14}"/>
              </a:ext>
            </a:extLst>
          </p:cNvPr>
          <p:cNvSpPr txBox="1"/>
          <p:nvPr/>
        </p:nvSpPr>
        <p:spPr>
          <a:xfrm>
            <a:off x="1163645" y="1565500"/>
            <a:ext cx="1601721" cy="369332"/>
          </a:xfrm>
          <a:prstGeom prst="rect">
            <a:avLst/>
          </a:prstGeom>
          <a:noFill/>
        </p:spPr>
        <p:txBody>
          <a:bodyPr wrap="none" rtlCol="0">
            <a:spAutoFit/>
          </a:bodyPr>
          <a:lstStyle/>
          <a:p>
            <a:r>
              <a:rPr lang="en-US" altLang="zh-TW" dirty="0"/>
              <a:t>Original Design</a:t>
            </a:r>
            <a:endParaRPr lang="zh-TW" altLang="en-US" dirty="0"/>
          </a:p>
        </p:txBody>
      </p:sp>
      <p:sp>
        <p:nvSpPr>
          <p:cNvPr id="50" name="文字方塊 49">
            <a:extLst>
              <a:ext uri="{FF2B5EF4-FFF2-40B4-BE49-F238E27FC236}">
                <a16:creationId xmlns:a16="http://schemas.microsoft.com/office/drawing/2014/main" id="{6E2990A6-7863-A244-3D4A-458CB88F6D32}"/>
              </a:ext>
            </a:extLst>
          </p:cNvPr>
          <p:cNvSpPr txBox="1"/>
          <p:nvPr/>
        </p:nvSpPr>
        <p:spPr>
          <a:xfrm>
            <a:off x="1163645" y="3383561"/>
            <a:ext cx="1297599" cy="369332"/>
          </a:xfrm>
          <a:prstGeom prst="rect">
            <a:avLst/>
          </a:prstGeom>
          <a:noFill/>
        </p:spPr>
        <p:txBody>
          <a:bodyPr wrap="none" rtlCol="0">
            <a:spAutoFit/>
          </a:bodyPr>
          <a:lstStyle/>
          <a:p>
            <a:r>
              <a:rPr lang="en-US" altLang="zh-TW" dirty="0"/>
              <a:t>New Design</a:t>
            </a:r>
            <a:endParaRPr lang="zh-TW" altLang="en-US" dirty="0"/>
          </a:p>
        </p:txBody>
      </p:sp>
      <p:sp>
        <p:nvSpPr>
          <p:cNvPr id="5" name="矩形 4">
            <a:extLst>
              <a:ext uri="{FF2B5EF4-FFF2-40B4-BE49-F238E27FC236}">
                <a16:creationId xmlns:a16="http://schemas.microsoft.com/office/drawing/2014/main" id="{49A2DDCD-F230-FABA-D07E-85E90E2531D4}"/>
              </a:ext>
            </a:extLst>
          </p:cNvPr>
          <p:cNvSpPr/>
          <p:nvPr/>
        </p:nvSpPr>
        <p:spPr>
          <a:xfrm>
            <a:off x="490384" y="1565500"/>
            <a:ext cx="8163232" cy="16496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1" name="矩形 50">
            <a:extLst>
              <a:ext uri="{FF2B5EF4-FFF2-40B4-BE49-F238E27FC236}">
                <a16:creationId xmlns:a16="http://schemas.microsoft.com/office/drawing/2014/main" id="{0DB202D1-5373-F8D4-8399-044C3BCDEF01}"/>
              </a:ext>
            </a:extLst>
          </p:cNvPr>
          <p:cNvSpPr/>
          <p:nvPr/>
        </p:nvSpPr>
        <p:spPr>
          <a:xfrm>
            <a:off x="490384" y="3433486"/>
            <a:ext cx="8163232" cy="16496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2" name="文字方塊 51">
            <a:extLst>
              <a:ext uri="{FF2B5EF4-FFF2-40B4-BE49-F238E27FC236}">
                <a16:creationId xmlns:a16="http://schemas.microsoft.com/office/drawing/2014/main" id="{DEA2D2B3-4B96-510F-5248-06378DD7C356}"/>
              </a:ext>
            </a:extLst>
          </p:cNvPr>
          <p:cNvSpPr txBox="1"/>
          <p:nvPr/>
        </p:nvSpPr>
        <p:spPr>
          <a:xfrm>
            <a:off x="668333" y="807771"/>
            <a:ext cx="7807333" cy="830997"/>
          </a:xfrm>
          <a:prstGeom prst="rect">
            <a:avLst/>
          </a:prstGeom>
          <a:noFill/>
        </p:spPr>
        <p:txBody>
          <a:bodyPr wrap="square">
            <a:spAutoFit/>
          </a:bodyPr>
          <a:lstStyle/>
          <a:p>
            <a:pPr marL="285750" indent="-285750">
              <a:buFont typeface="Wingdings" panose="05000000000000000000" pitchFamily="2" charset="2"/>
              <a:buChar char="Ø"/>
            </a:pPr>
            <a:r>
              <a:rPr lang="en-US" altLang="zh-TW" sz="1200" dirty="0">
                <a:latin typeface="Grandview" panose="020B0502040204020203" pitchFamily="34" charset="0"/>
              </a:rPr>
              <a:t>It is recommended to modify the wall mount structure, cancel the positioning of the guide groove, avoid the problem of tolerance matching in the production of materials, and use additional screws to fix it</a:t>
            </a:r>
          </a:p>
          <a:p>
            <a:pPr marL="285750" indent="-285750">
              <a:buFont typeface="Wingdings" panose="05000000000000000000" pitchFamily="2" charset="2"/>
              <a:buChar char="Ø"/>
            </a:pPr>
            <a:r>
              <a:rPr lang="zh-TW" altLang="en-US" sz="1200" dirty="0">
                <a:latin typeface="Grandview" panose="020B0502040204020203" pitchFamily="34" charset="0"/>
              </a:rPr>
              <a:t>建議修改</a:t>
            </a:r>
            <a:r>
              <a:rPr lang="en-US" altLang="zh-TW" sz="1200" dirty="0">
                <a:latin typeface="Grandview" panose="020B0502040204020203" pitchFamily="34" charset="0"/>
              </a:rPr>
              <a:t>wall mount</a:t>
            </a:r>
            <a:r>
              <a:rPr lang="zh-TW" altLang="en-US" sz="1200" dirty="0">
                <a:latin typeface="Grandview" panose="020B0502040204020203" pitchFamily="34" charset="0"/>
              </a:rPr>
              <a:t>結構，取消用導槽定位，避免料件生產公差配合問題，改用增加螺絲固定。</a:t>
            </a:r>
            <a:br>
              <a:rPr lang="en-US" altLang="zh-TW" sz="1200" dirty="0">
                <a:latin typeface="Grandview" panose="020B0502040204020203" pitchFamily="34" charset="0"/>
              </a:rPr>
            </a:br>
            <a:endParaRPr lang="zh-TW" altLang="en-US" sz="1200" dirty="0">
              <a:latin typeface="Grandview" panose="020B0502040204020203" pitchFamily="34" charset="0"/>
            </a:endParaRPr>
          </a:p>
        </p:txBody>
      </p:sp>
    </p:spTree>
    <p:extLst>
      <p:ext uri="{BB962C8B-B14F-4D97-AF65-F5344CB8AC3E}">
        <p14:creationId xmlns:p14="http://schemas.microsoft.com/office/powerpoint/2010/main" val="3549043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274A71AB-6606-C2D4-627C-8FAA0B334D1A}"/>
              </a:ext>
            </a:extLst>
          </p:cNvPr>
          <p:cNvSpPr>
            <a:spLocks noGrp="1"/>
          </p:cNvSpPr>
          <p:nvPr>
            <p:ph type="title"/>
          </p:nvPr>
        </p:nvSpPr>
        <p:spPr>
          <a:xfrm>
            <a:off x="726831" y="704339"/>
            <a:ext cx="7690338" cy="988890"/>
          </a:xfrm>
        </p:spPr>
        <p:txBody>
          <a:bodyPr>
            <a:normAutofit/>
          </a:bodyPr>
          <a:lstStyle/>
          <a:p>
            <a:pPr marL="285750" indent="-285750" algn="l">
              <a:buFont typeface="Wingdings" panose="05000000000000000000" pitchFamily="2" charset="2"/>
              <a:buChar char="Ø"/>
            </a:pPr>
            <a:r>
              <a:rPr lang="en-US" altLang="zh-TW" sz="1400" b="0" dirty="0">
                <a:latin typeface="Grandview" panose="020B0502040204020203" pitchFamily="34" charset="0"/>
              </a:rPr>
              <a:t>New design</a:t>
            </a:r>
            <a:r>
              <a:rPr lang="zh-TW" altLang="en-US" sz="1400" b="0" dirty="0">
                <a:latin typeface="Grandview" panose="020B0502040204020203" pitchFamily="34" charset="0"/>
              </a:rPr>
              <a:t> </a:t>
            </a:r>
            <a:r>
              <a:rPr lang="en-US" altLang="zh-TW" sz="1400" b="0" dirty="0">
                <a:latin typeface="Grandview" panose="020B0502040204020203" pitchFamily="34" charset="0"/>
              </a:rPr>
              <a:t>Installation:</a:t>
            </a:r>
            <a:br>
              <a:rPr lang="en-US" altLang="zh-TW" sz="1400" b="0" dirty="0">
                <a:latin typeface="Grandview" panose="020B0502040204020203" pitchFamily="34" charset="0"/>
              </a:rPr>
            </a:br>
            <a:r>
              <a:rPr lang="en-US" altLang="zh-TW" sz="1400" b="0" dirty="0">
                <a:latin typeface="Grandview" panose="020B0502040204020203" pitchFamily="34" charset="0"/>
              </a:rPr>
              <a:t>1.</a:t>
            </a:r>
            <a:r>
              <a:rPr lang="zh-TW" altLang="en-US" sz="1400" b="0" dirty="0">
                <a:latin typeface="Grandview" panose="020B0502040204020203" pitchFamily="34" charset="0"/>
              </a:rPr>
              <a:t> </a:t>
            </a:r>
            <a:r>
              <a:rPr lang="en-US" altLang="zh-TW" sz="1400" b="0" dirty="0">
                <a:latin typeface="Grandview" panose="020B0502040204020203" pitchFamily="34" charset="0"/>
              </a:rPr>
              <a:t>Remove</a:t>
            </a:r>
            <a:r>
              <a:rPr lang="zh-TW" altLang="en-US" sz="1400" b="0" dirty="0">
                <a:latin typeface="Grandview" panose="020B0502040204020203" pitchFamily="34" charset="0"/>
              </a:rPr>
              <a:t> </a:t>
            </a:r>
            <a:r>
              <a:rPr lang="en-US" altLang="zh-TW" sz="1400" b="0" dirty="0">
                <a:latin typeface="Grandview" panose="020B0502040204020203" pitchFamily="34" charset="0"/>
              </a:rPr>
              <a:t>screw</a:t>
            </a:r>
            <a:r>
              <a:rPr lang="zh-TW" altLang="en-US" sz="1400" b="0" dirty="0">
                <a:latin typeface="Grandview" panose="020B0502040204020203" pitchFamily="34" charset="0"/>
              </a:rPr>
              <a:t> </a:t>
            </a:r>
            <a:r>
              <a:rPr lang="en-US" altLang="zh-TW" sz="1400" b="0" dirty="0">
                <a:latin typeface="Grandview" panose="020B0502040204020203" pitchFamily="34" charset="0"/>
              </a:rPr>
              <a:t>4pcs from bottom (as</a:t>
            </a:r>
            <a:r>
              <a:rPr lang="zh-TW" altLang="en-US" sz="1400" b="0" dirty="0">
                <a:latin typeface="Grandview" panose="020B0502040204020203" pitchFamily="34" charset="0"/>
              </a:rPr>
              <a:t> </a:t>
            </a:r>
            <a:r>
              <a:rPr lang="en-US" altLang="zh-TW" sz="1400" b="0" dirty="0">
                <a:latin typeface="Grandview" panose="020B0502040204020203" pitchFamily="34" charset="0"/>
              </a:rPr>
              <a:t>red</a:t>
            </a:r>
            <a:r>
              <a:rPr lang="zh-TW" altLang="en-US" sz="1400" b="0" dirty="0">
                <a:latin typeface="Grandview" panose="020B0502040204020203" pitchFamily="34" charset="0"/>
              </a:rPr>
              <a:t> </a:t>
            </a:r>
            <a:r>
              <a:rPr lang="en-US" altLang="zh-TW" sz="1400" b="0" dirty="0">
                <a:latin typeface="Grandview" panose="020B0502040204020203" pitchFamily="34" charset="0"/>
              </a:rPr>
              <a:t>circle)</a:t>
            </a:r>
            <a:r>
              <a:rPr lang="zh-TW" altLang="en-US" sz="1400" b="0" dirty="0">
                <a:latin typeface="Grandview" panose="020B0502040204020203" pitchFamily="34" charset="0"/>
              </a:rPr>
              <a:t>；</a:t>
            </a:r>
            <a:br>
              <a:rPr lang="en-US" altLang="zh-TW" sz="1400" b="0" dirty="0">
                <a:latin typeface="Grandview" panose="020B0502040204020203" pitchFamily="34" charset="0"/>
              </a:rPr>
            </a:br>
            <a:r>
              <a:rPr lang="en-US" altLang="zh-TW" sz="1400" b="0" dirty="0">
                <a:latin typeface="Grandview" panose="020B0502040204020203" pitchFamily="34" charset="0"/>
              </a:rPr>
              <a:t>2. Wall mount bracket will be fixed by 3pcs</a:t>
            </a:r>
            <a:r>
              <a:rPr lang="zh-TW" altLang="en-US" sz="1400" b="0" dirty="0">
                <a:latin typeface="Grandview" panose="020B0502040204020203" pitchFamily="34" charset="0"/>
              </a:rPr>
              <a:t> </a:t>
            </a:r>
            <a:r>
              <a:rPr lang="en-US" altLang="zh-TW" sz="1400" b="0" dirty="0">
                <a:latin typeface="Grandview" panose="020B0502040204020203" pitchFamily="34" charset="0"/>
              </a:rPr>
              <a:t>screws</a:t>
            </a:r>
            <a:r>
              <a:rPr lang="zh-TW" altLang="en-US" sz="1400" b="0" dirty="0">
                <a:latin typeface="Grandview" panose="020B0502040204020203" pitchFamily="34" charset="0"/>
              </a:rPr>
              <a:t>。</a:t>
            </a:r>
          </a:p>
        </p:txBody>
      </p:sp>
      <p:sp>
        <p:nvSpPr>
          <p:cNvPr id="7" name="標題 1">
            <a:extLst>
              <a:ext uri="{FF2B5EF4-FFF2-40B4-BE49-F238E27FC236}">
                <a16:creationId xmlns:a16="http://schemas.microsoft.com/office/drawing/2014/main" id="{40E9C56F-6649-BE29-7FA0-DBEDD1DB4F24}"/>
              </a:ext>
            </a:extLst>
          </p:cNvPr>
          <p:cNvSpPr txBox="1">
            <a:spLocks/>
          </p:cNvSpPr>
          <p:nvPr/>
        </p:nvSpPr>
        <p:spPr>
          <a:xfrm>
            <a:off x="665018" y="48733"/>
            <a:ext cx="7948246" cy="6074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b="1" kern="1200">
                <a:solidFill>
                  <a:schemeClr val="tx1"/>
                </a:solidFill>
                <a:latin typeface="Tahoma" pitchFamily="34" charset="0"/>
                <a:ea typeface="+mj-ea"/>
                <a:cs typeface="Tahoma" pitchFamily="34" charset="0"/>
              </a:defRPr>
            </a:lvl1pPr>
          </a:lstStyle>
          <a:p>
            <a:r>
              <a:rPr lang="en-US" altLang="zh-TW" sz="2800" b="1" dirty="0">
                <a:solidFill>
                  <a:schemeClr val="bg1"/>
                </a:solidFill>
                <a:latin typeface="Grandview" panose="020B0502040204020203" pitchFamily="34" charset="0"/>
              </a:rPr>
              <a:t>Wall mount bracket Improvement</a:t>
            </a:r>
            <a:endParaRPr lang="zh-TW" altLang="en-US" sz="2800" dirty="0">
              <a:solidFill>
                <a:schemeClr val="bg1"/>
              </a:solidFill>
            </a:endParaRPr>
          </a:p>
        </p:txBody>
      </p:sp>
      <p:pic>
        <p:nvPicPr>
          <p:cNvPr id="8" name="圖片 7">
            <a:extLst>
              <a:ext uri="{FF2B5EF4-FFF2-40B4-BE49-F238E27FC236}">
                <a16:creationId xmlns:a16="http://schemas.microsoft.com/office/drawing/2014/main" id="{A652D345-B37E-89B1-B0F6-A68A24B274CF}"/>
              </a:ext>
            </a:extLst>
          </p:cNvPr>
          <p:cNvPicPr>
            <a:picLocks noChangeAspect="1"/>
          </p:cNvPicPr>
          <p:nvPr/>
        </p:nvPicPr>
        <p:blipFill>
          <a:blip r:embed="rId2"/>
          <a:stretch>
            <a:fillRect/>
          </a:stretch>
        </p:blipFill>
        <p:spPr>
          <a:xfrm>
            <a:off x="1508863" y="1605823"/>
            <a:ext cx="5066010" cy="3401538"/>
          </a:xfrm>
          <a:prstGeom prst="rect">
            <a:avLst/>
          </a:prstGeom>
        </p:spPr>
      </p:pic>
    </p:spTree>
    <p:extLst>
      <p:ext uri="{BB962C8B-B14F-4D97-AF65-F5344CB8AC3E}">
        <p14:creationId xmlns:p14="http://schemas.microsoft.com/office/powerpoint/2010/main" val="3614716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1"/>
          <p:cNvSpPr txBox="1">
            <a:spLocks/>
          </p:cNvSpPr>
          <p:nvPr/>
        </p:nvSpPr>
        <p:spPr>
          <a:xfrm>
            <a:off x="389614" y="2188490"/>
            <a:ext cx="4969565" cy="6586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bg1"/>
                </a:solidFill>
                <a:latin typeface="+mn-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US" altLang="zh-TW" sz="2800" b="1" i="1" u="none" strike="noStrike" kern="1200" cap="none" spc="0" normalizeH="0" baseline="0" noProof="0">
                <a:ln>
                  <a:noFill/>
                </a:ln>
                <a:effectLst/>
                <a:uLnTx/>
                <a:uFillTx/>
                <a:latin typeface="Calibri" panose="020F0502020204030204"/>
                <a:ea typeface="新細明體"/>
                <a:cs typeface="+mj-cs"/>
              </a:rPr>
              <a:t>Thank You For Listening</a:t>
            </a:r>
            <a:endParaRPr kumimoji="0" lang="zh-TW" altLang="en-US" sz="2800" b="1" i="1" u="none" strike="noStrike" kern="1200" cap="none" spc="0" normalizeH="0" baseline="0" noProof="0">
              <a:ln>
                <a:noFill/>
              </a:ln>
              <a:effectLst/>
              <a:uLnTx/>
              <a:uFillTx/>
              <a:latin typeface="Calibri" panose="020F0502020204030204"/>
              <a:ea typeface="新細明體"/>
              <a:cs typeface="+mj-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文件" ma:contentTypeID="0x01010066D8A387893571428190FACF7F36B63A" ma:contentTypeVersion="2" ma:contentTypeDescription="建立新的文件。" ma:contentTypeScope="" ma:versionID="e70bf26481f61dc7c6641549b4514e63">
  <xsd:schema xmlns:xsd="http://www.w3.org/2001/XMLSchema" xmlns:xs="http://www.w3.org/2001/XMLSchema" xmlns:p="http://schemas.microsoft.com/office/2006/metadata/properties" xmlns:ns2="f52b68c8-7fe9-4ea0-88e3-2fee7d65d71a" targetNamespace="http://schemas.microsoft.com/office/2006/metadata/properties" ma:root="true" ma:fieldsID="cd33311cc6d41faa479da3aa74d62c17" ns2:_="">
    <xsd:import namespace="f52b68c8-7fe9-4ea0-88e3-2fee7d65d71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2b68c8-7fe9-4ea0-88e3-2fee7d65d7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B6D269-F53C-479C-B9D1-12163E754E9F}">
  <ds:schemaRefs>
    <ds:schemaRef ds:uri="http://schemas.microsoft.com/office/2006/metadata/properties"/>
    <ds:schemaRef ds:uri="http://schemas.microsoft.com/office/2006/documentManagement/types"/>
    <ds:schemaRef ds:uri="http://schemas.microsoft.com/office/infopath/2007/PartnerControls"/>
    <ds:schemaRef ds:uri="http://purl.org/dc/dcmitype/"/>
    <ds:schemaRef ds:uri="http://purl.org/dc/elements/1.1/"/>
    <ds:schemaRef ds:uri="http://purl.org/dc/terms/"/>
    <ds:schemaRef ds:uri="http://schemas.openxmlformats.org/package/2006/metadata/core-properties"/>
    <ds:schemaRef ds:uri="f52b68c8-7fe9-4ea0-88e3-2fee7d65d71a"/>
    <ds:schemaRef ds:uri="http://www.w3.org/XML/1998/namespace"/>
  </ds:schemaRefs>
</ds:datastoreItem>
</file>

<file path=customXml/itemProps2.xml><?xml version="1.0" encoding="utf-8"?>
<ds:datastoreItem xmlns:ds="http://schemas.openxmlformats.org/officeDocument/2006/customXml" ds:itemID="{2A3CCBFC-4AB5-4C30-8400-9FF960DC9859}">
  <ds:schemaRefs>
    <ds:schemaRef ds:uri="f52b68c8-7fe9-4ea0-88e3-2fee7d65d71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6AEB0B5-7864-4AF3-B955-CB3F82702E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3683</TotalTime>
  <Words>115</Words>
  <Application>Microsoft Office PowerPoint</Application>
  <PresentationFormat>如螢幕大小 (16:9)</PresentationFormat>
  <Paragraphs>10</Paragraphs>
  <Slides>4</Slides>
  <Notes>0</Notes>
  <HiddenSlides>0</HiddenSlides>
  <MMClips>0</MMClips>
  <ScaleCrop>false</ScaleCrop>
  <HeadingPairs>
    <vt:vector size="6" baseType="variant">
      <vt:variant>
        <vt:lpstr>使用字型</vt:lpstr>
      </vt:variant>
      <vt:variant>
        <vt:i4>6</vt:i4>
      </vt:variant>
      <vt:variant>
        <vt:lpstr>佈景主題</vt:lpstr>
      </vt:variant>
      <vt:variant>
        <vt:i4>2</vt:i4>
      </vt:variant>
      <vt:variant>
        <vt:lpstr>投影片標題</vt:lpstr>
      </vt:variant>
      <vt:variant>
        <vt:i4>4</vt:i4>
      </vt:variant>
    </vt:vector>
  </HeadingPairs>
  <TitlesOfParts>
    <vt:vector size="12" baseType="lpstr">
      <vt:lpstr>Arial</vt:lpstr>
      <vt:lpstr>Calibri</vt:lpstr>
      <vt:lpstr>Eras Demi ITC</vt:lpstr>
      <vt:lpstr>Grandview</vt:lpstr>
      <vt:lpstr>Tahoma</vt:lpstr>
      <vt:lpstr>Wingdings</vt:lpstr>
      <vt:lpstr>Office 佈景主題</vt:lpstr>
      <vt:lpstr>自訂設計</vt:lpstr>
      <vt:lpstr>PowerPoint 簡報</vt:lpstr>
      <vt:lpstr>Wall mount bracket Improvement</vt:lpstr>
      <vt:lpstr>New design Installation: 1. Remove screw 4pcs from bottom (as red circle)； 2. Wall mount bracket will be fixed by 3pcs screws。</vt:lpstr>
      <vt:lpstr>PowerPoint 簡報</vt:lpstr>
    </vt:vector>
  </TitlesOfParts>
  <Company>evalue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Linda Chen (陳宛寧)</dc:creator>
  <cp:lastModifiedBy>Jerry Hsiao (蕭睿傑)</cp:lastModifiedBy>
  <cp:revision>28</cp:revision>
  <cp:lastPrinted>2014-10-02T10:34:33Z</cp:lastPrinted>
  <dcterms:created xsi:type="dcterms:W3CDTF">2013-01-10T03:32:18Z</dcterms:created>
  <dcterms:modified xsi:type="dcterms:W3CDTF">2022-05-31T07:53:54Z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0x01010066D8A387893571428190FACF7F36B63A</vt:lpwstr>
  </property>
</Properties>
</file>